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6" r:id="rId2"/>
    <p:sldId id="280" r:id="rId3"/>
    <p:sldId id="282" r:id="rId4"/>
    <p:sldId id="281" r:id="rId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CC"/>
    <a:srgbClr val="FEE8FB"/>
    <a:srgbClr val="FDC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58" y="58"/>
      </p:cViewPr>
      <p:guideLst>
        <p:guide orient="horz" pos="220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37B7-D656-46F3-8AA5-38BBD42F2A91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C6C36-7516-4653-A3E1-716216D04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3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6C36-7516-4653-A3E1-716216D047C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7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C6C36-7516-4653-A3E1-716216D047C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C6C36-7516-4653-A3E1-716216D047C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5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1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1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2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1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4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1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2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2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25917"/>
            <a:ext cx="9906000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もう</a:t>
            </a:r>
            <a:r>
              <a:rPr lang="ja-JP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大丈夫</a:t>
            </a:r>
            <a:r>
              <a:rPr lang="ja-JP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だと思ってませんか？</a:t>
            </a:r>
            <a:endParaRPr lang="en-US" altLang="ja-JP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1" y="1348031"/>
            <a:ext cx="4530329" cy="28280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143" y="1348031"/>
            <a:ext cx="3209272" cy="25472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48792" y="3797800"/>
            <a:ext cx="938752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ウイルスの大好物は、</a:t>
            </a:r>
            <a:endParaRPr lang="en-US" altLang="ja-JP" sz="6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心のスキ</a:t>
            </a:r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です！</a:t>
            </a:r>
            <a:endParaRPr kumimoji="1" lang="en-US" altLang="ja-JP" sz="6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198" y="3797800"/>
            <a:ext cx="1817802" cy="14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500"/>
    </mc:Choice>
    <mc:Fallback xmlns="">
      <p:transition advClick="0" advTm="7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9" y="4670038"/>
            <a:ext cx="2561028" cy="21879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46" y="1648753"/>
            <a:ext cx="4825028" cy="327967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817900">
            <a:off x="698294" y="1216885"/>
            <a:ext cx="8210667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危険です！</a:t>
            </a:r>
            <a:endParaRPr lang="en-US" altLang="ja-JP" sz="1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690391">
            <a:off x="738678" y="4170378"/>
            <a:ext cx="896180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リバウンド</a:t>
            </a:r>
            <a:r>
              <a:rPr lang="ja-JP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にご用心！</a:t>
            </a:r>
            <a:endParaRPr lang="en-US" altLang="ja-JP" sz="1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1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500"/>
    </mc:Choice>
    <mc:Fallback xmlns="">
      <p:transition advClick="0" advTm="7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2"/>
          <p:cNvSpPr txBox="1">
            <a:spLocks/>
          </p:cNvSpPr>
          <p:nvPr/>
        </p:nvSpPr>
        <p:spPr>
          <a:xfrm>
            <a:off x="73261" y="188806"/>
            <a:ext cx="7687737" cy="1908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182879" y="1716073"/>
            <a:ext cx="9582911" cy="42039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 </a:t>
            </a: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● 外出時は三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密</a:t>
            </a: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回避！</a:t>
            </a:r>
            <a:endParaRPr kumimoji="1" lang="en-US" altLang="ja-JP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4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（昼カラにも注意！）</a:t>
            </a:r>
            <a:endParaRPr kumimoji="1" lang="en-US" altLang="ja-JP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 ● マスク・手洗い・消毒・換気！</a:t>
            </a:r>
            <a:endParaRPr kumimoji="1" lang="en-US" altLang="ja-JP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4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● テレワーク！</a:t>
            </a:r>
            <a:endParaRPr kumimoji="1" lang="en-US" altLang="ja-JP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2" name="ホームベース 1"/>
          <p:cNvSpPr/>
          <p:nvPr/>
        </p:nvSpPr>
        <p:spPr>
          <a:xfrm>
            <a:off x="544372" y="1246978"/>
            <a:ext cx="5158844" cy="969264"/>
          </a:xfrm>
          <a:prstGeom prst="homePlate">
            <a:avLst>
              <a:gd name="adj" fmla="val 915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ここはトコトン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18" y="1143273"/>
            <a:ext cx="2435912" cy="24359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274" y="4733704"/>
            <a:ext cx="1747342" cy="161811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-25917"/>
            <a:ext cx="9906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じゃあ、どうすれば？</a:t>
            </a:r>
            <a:endParaRPr kumimoji="1" lang="en-US" altLang="ja-JP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4" name="加算 3"/>
          <p:cNvSpPr/>
          <p:nvPr/>
        </p:nvSpPr>
        <p:spPr>
          <a:xfrm>
            <a:off x="4517134" y="5943600"/>
            <a:ext cx="914400" cy="91440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2"/>
          <p:cNvSpPr txBox="1">
            <a:spLocks/>
          </p:cNvSpPr>
          <p:nvPr/>
        </p:nvSpPr>
        <p:spPr>
          <a:xfrm>
            <a:off x="73261" y="188806"/>
            <a:ext cx="7687737" cy="1908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164446" y="813734"/>
            <a:ext cx="9534614" cy="48600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●飲食は、</a:t>
            </a:r>
            <a:r>
              <a:rPr kumimoji="1" lang="ja-JP" altLang="en-US" sz="4600" b="0" i="0" u="none" strike="noStrike" kern="1200" cap="none" spc="-30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換気が良くアクリル板の</a:t>
            </a:r>
            <a:endParaRPr kumimoji="1" lang="en-US" altLang="ja-JP" sz="4600" b="0" i="0" u="none" strike="noStrike" kern="1200" cap="none" spc="-30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600" spc="-3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kumimoji="1" lang="ja-JP" altLang="en-US" sz="4600" b="0" i="0" u="none" strike="noStrike" kern="1200" cap="none" spc="-30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ある店</a:t>
            </a:r>
            <a:r>
              <a:rPr lang="ja-JP" altLang="en-US" sz="4600" spc="-300" noProof="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で、</a:t>
            </a: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家族か少人数で短時間！</a:t>
            </a:r>
            <a:endParaRPr kumimoji="1" lang="en-US" altLang="ja-JP" sz="4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●マスク飲食・黙食・個食・静美食！</a:t>
            </a:r>
            <a:endParaRPr kumimoji="1" lang="en-US" altLang="ja-JP" sz="4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●歓送迎会</a:t>
            </a:r>
            <a:r>
              <a:rPr lang="ja-JP" altLang="en-US" sz="4600" noProof="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や謝恩会</a:t>
            </a: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は控えて</a:t>
            </a:r>
            <a:r>
              <a:rPr lang="ja-JP" altLang="en-US" sz="4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kumimoji="1" lang="en-US" altLang="ja-JP" sz="4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花見は宴会なしで！</a:t>
            </a:r>
            <a:endParaRPr kumimoji="1" lang="en-US" altLang="ja-JP" sz="4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ホームベース 1"/>
          <p:cNvSpPr/>
          <p:nvPr/>
        </p:nvSpPr>
        <p:spPr>
          <a:xfrm>
            <a:off x="547421" y="310613"/>
            <a:ext cx="4995540" cy="969264"/>
          </a:xfrm>
          <a:prstGeom prst="homePlate">
            <a:avLst>
              <a:gd name="adj" fmla="val 915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昼夜を問わず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47421" y="5732305"/>
            <a:ext cx="9095438" cy="936000"/>
            <a:chOff x="285171" y="5959962"/>
            <a:chExt cx="9095438" cy="93600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400543" y="6221046"/>
              <a:ext cx="198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神奈川県</a:t>
              </a:r>
            </a:p>
          </p:txBody>
        </p:sp>
        <p:pic>
          <p:nvPicPr>
            <p:cNvPr id="7" name="図 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7EDC24F-055F-42B9-81AD-A588AA823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409" y="6056496"/>
              <a:ext cx="632289" cy="729210"/>
            </a:xfrm>
            <a:prstGeom prst="rect">
              <a:avLst/>
            </a:prstGeom>
          </p:spPr>
        </p:pic>
        <p:pic>
          <p:nvPicPr>
            <p:cNvPr id="8" name="図 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A1E8DA2-2246-498D-8F0E-33D6F640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997" y="5959962"/>
              <a:ext cx="1482655" cy="9360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5B93E71-638B-4187-A3E4-1E7365DD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71" y="6095903"/>
              <a:ext cx="671303" cy="664119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12" y="6221046"/>
              <a:ext cx="111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埼玉県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71089" y="6230788"/>
              <a:ext cx="1267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千葉県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7427" y="6221046"/>
              <a:ext cx="1218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東京都</a:t>
              </a:r>
            </a:p>
          </p:txBody>
        </p:sp>
        <p:pic>
          <p:nvPicPr>
            <p:cNvPr id="13" name="図 1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3CDB6C5-E3FA-4A2D-A6CB-241910CD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951" y="6086543"/>
              <a:ext cx="684000" cy="689700"/>
            </a:xfrm>
            <a:prstGeom prst="rect">
              <a:avLst/>
            </a:prstGeom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18" y="-5689"/>
            <a:ext cx="2561941" cy="14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124</Words>
  <Application>Microsoft Office PowerPoint</Application>
  <PresentationFormat>A4 210 x 297 mm</PresentationFormat>
  <Paragraphs>27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HGP創英角ｺﾞｼｯｸUB</vt:lpstr>
      <vt:lpstr>ＭＳ Ｐゴシック</vt:lpstr>
      <vt:lpstr>游ゴシック</vt:lpstr>
      <vt:lpstr>Arial</vt:lpstr>
      <vt:lpstr>Calibri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364</cp:revision>
  <cp:lastPrinted>2021-03-18T00:53:12Z</cp:lastPrinted>
  <dcterms:created xsi:type="dcterms:W3CDTF">2021-02-14T23:47:59Z</dcterms:created>
  <dcterms:modified xsi:type="dcterms:W3CDTF">2021-03-18T05:29:18Z</dcterms:modified>
</cp:coreProperties>
</file>